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8" r:id="rId2"/>
    <p:sldId id="285" r:id="rId3"/>
    <p:sldId id="278" r:id="rId4"/>
    <p:sldId id="286" r:id="rId5"/>
    <p:sldId id="288" r:id="rId6"/>
    <p:sldId id="291" r:id="rId7"/>
    <p:sldId id="280" r:id="rId8"/>
    <p:sldId id="287" r:id="rId9"/>
    <p:sldId id="289" r:id="rId10"/>
    <p:sldId id="290" r:id="rId11"/>
    <p:sldId id="284" r:id="rId12"/>
    <p:sldId id="275" r:id="rId13"/>
    <p:sldId id="276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15-01-2016</a:t>
            </a:fld>
            <a:endParaRPr lang="en-IN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15-01-2016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15-01-2016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15-01-2016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15-01-2016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15-01-2016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15-01-2016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15-01-2016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15-01-2016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15-01-2016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15-01-2016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F1668FC-D137-494C-8112-B38B17794885}" type="datetimeFigureOut">
              <a:rPr lang="en-IN" smtClean="0"/>
              <a:pPr/>
              <a:t>15-01-2016</a:t>
            </a:fld>
            <a:endParaRPr lang="en-IN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N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570" y="548680"/>
            <a:ext cx="7621910" cy="5904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7624" y="2020193"/>
            <a:ext cx="734481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i="1" dirty="0" smtClean="0"/>
              <a:t>"Change will not come if we wait for some other person or some other time. We are the ones we've been waiting for. We are the change that we seek.“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COME BE A PART OF THE JOURNEY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9632" y="1268760"/>
            <a:ext cx="7239000" cy="484632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You can donate at any our centres by just making a call to </a:t>
            </a:r>
            <a:r>
              <a:rPr lang="en-IN" sz="2000" dirty="0" err="1" smtClean="0"/>
              <a:t>Sankalp</a:t>
            </a:r>
            <a:r>
              <a:rPr lang="en-IN" sz="2000" dirty="0" smtClean="0"/>
              <a:t>-A Pledge to Change volunteers.</a:t>
            </a:r>
          </a:p>
          <a:p>
            <a:r>
              <a:rPr lang="en-IN" sz="2000" dirty="0" smtClean="0"/>
              <a:t>All our centres </a:t>
            </a:r>
            <a:r>
              <a:rPr lang="en-IN" sz="2000" dirty="0" smtClean="0"/>
              <a:t>run </a:t>
            </a:r>
            <a:r>
              <a:rPr lang="en-IN" sz="2000" dirty="0" smtClean="0"/>
              <a:t>6 days a week </a:t>
            </a:r>
          </a:p>
          <a:p>
            <a:r>
              <a:rPr lang="en-IN" sz="2000" dirty="0" smtClean="0"/>
              <a:t>You may donate books from</a:t>
            </a:r>
          </a:p>
          <a:p>
            <a:pPr lvl="1"/>
            <a:r>
              <a:rPr lang="en-IN" sz="1700" dirty="0" smtClean="0"/>
              <a:t>Class 1-8- Course Text Books (Any Board)</a:t>
            </a:r>
          </a:p>
          <a:p>
            <a:pPr lvl="1"/>
            <a:r>
              <a:rPr lang="en-IN" sz="1700" dirty="0" smtClean="0"/>
              <a:t>Story Books</a:t>
            </a:r>
          </a:p>
          <a:p>
            <a:pPr lvl="1"/>
            <a:r>
              <a:rPr lang="en-IN" sz="1700" dirty="0" smtClean="0"/>
              <a:t>Unused stationery</a:t>
            </a:r>
          </a:p>
          <a:p>
            <a:pPr lvl="1"/>
            <a:r>
              <a:rPr lang="en-IN" sz="1700" dirty="0" smtClean="0"/>
              <a:t>Any other items like bag, toys, uniforms etc.</a:t>
            </a:r>
          </a:p>
          <a:p>
            <a:r>
              <a:rPr lang="en-IN" sz="2000" dirty="0" smtClean="0"/>
              <a:t>Relevant Contact Nos. Are</a:t>
            </a:r>
          </a:p>
          <a:p>
            <a:pPr lvl="1"/>
            <a:r>
              <a:rPr lang="en-IN" sz="1700" dirty="0" err="1" smtClean="0"/>
              <a:t>Subodh</a:t>
            </a:r>
            <a:r>
              <a:rPr lang="en-IN" sz="1700" dirty="0" smtClean="0"/>
              <a:t> Kumar Das-9798756336</a:t>
            </a:r>
          </a:p>
          <a:p>
            <a:pPr lvl="1"/>
            <a:r>
              <a:rPr lang="en-IN" sz="1700" dirty="0" err="1" smtClean="0"/>
              <a:t>Mayank</a:t>
            </a:r>
            <a:r>
              <a:rPr lang="en-IN" sz="1700" dirty="0" smtClean="0"/>
              <a:t> </a:t>
            </a:r>
            <a:r>
              <a:rPr lang="en-IN" sz="1700" dirty="0" err="1" smtClean="0"/>
              <a:t>Aggarwal</a:t>
            </a:r>
            <a:r>
              <a:rPr lang="en-IN" sz="1700" dirty="0" smtClean="0"/>
              <a:t>  -9031975746</a:t>
            </a:r>
          </a:p>
          <a:p>
            <a:pPr lvl="1"/>
            <a:r>
              <a:rPr lang="en-IN" sz="1700" dirty="0" smtClean="0"/>
              <a:t>Suresh </a:t>
            </a:r>
            <a:r>
              <a:rPr lang="en-IN" sz="1700" dirty="0" err="1" smtClean="0"/>
              <a:t>Pareek</a:t>
            </a:r>
            <a:r>
              <a:rPr lang="en-IN" sz="1700" dirty="0" smtClean="0"/>
              <a:t>       -7209632032</a:t>
            </a:r>
          </a:p>
          <a:p>
            <a:pPr lvl="1"/>
            <a:r>
              <a:rPr lang="en-IN" sz="1700" dirty="0" err="1" smtClean="0"/>
              <a:t>Vikas</a:t>
            </a:r>
            <a:r>
              <a:rPr lang="en-IN" sz="1700" dirty="0" smtClean="0"/>
              <a:t> Dixit            -9472706225</a:t>
            </a:r>
          </a:p>
          <a:p>
            <a:endParaRPr lang="en-IN" sz="2000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ACCOUNT DETAILS FOR SUPPORT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1484784"/>
            <a:ext cx="7467600" cy="2971800"/>
          </a:xfrm>
        </p:spPr>
        <p:txBody>
          <a:bodyPr>
            <a:normAutofit fontScale="77500" lnSpcReduction="20000"/>
          </a:bodyPr>
          <a:lstStyle/>
          <a:p>
            <a:r>
              <a:rPr lang="en-IN" dirty="0" err="1" smtClean="0"/>
              <a:t>Sankalp</a:t>
            </a:r>
            <a:r>
              <a:rPr lang="en-IN" dirty="0" smtClean="0"/>
              <a:t> Account Details</a:t>
            </a:r>
          </a:p>
          <a:p>
            <a:pPr lvl="1">
              <a:buNone/>
            </a:pPr>
            <a:r>
              <a:rPr lang="en-IN" sz="1800" dirty="0" smtClean="0"/>
              <a:t>You can transfer funds online into our account:-</a:t>
            </a:r>
          </a:p>
          <a:p>
            <a:pPr lvl="1">
              <a:buNone/>
            </a:pPr>
            <a:r>
              <a:rPr lang="en-IN" sz="1800" dirty="0" smtClean="0"/>
              <a:t>“SANKALP” A/C No.-31114719936</a:t>
            </a:r>
          </a:p>
          <a:p>
            <a:pPr lvl="1">
              <a:buNone/>
            </a:pPr>
            <a:r>
              <a:rPr lang="en-IN" sz="1800" dirty="0" smtClean="0"/>
              <a:t>CIF No: 85757412911</a:t>
            </a:r>
          </a:p>
          <a:p>
            <a:pPr lvl="1">
              <a:buNone/>
            </a:pPr>
            <a:r>
              <a:rPr lang="en-IN" sz="1800" dirty="0" smtClean="0"/>
              <a:t>IFSC Code: SBIN0001882</a:t>
            </a:r>
          </a:p>
          <a:p>
            <a:pPr lvl="1">
              <a:buNone/>
            </a:pPr>
            <a:r>
              <a:rPr lang="en-IN" sz="1800" dirty="0" smtClean="0"/>
              <a:t>MICR Code: 831002004</a:t>
            </a:r>
          </a:p>
          <a:p>
            <a:pPr lvl="1">
              <a:buNone/>
            </a:pPr>
            <a:r>
              <a:rPr lang="en-IN" sz="1800" dirty="0" smtClean="0"/>
              <a:t>Branch code: (1882)</a:t>
            </a:r>
          </a:p>
          <a:p>
            <a:pPr lvl="1">
              <a:buNone/>
            </a:pPr>
            <a:r>
              <a:rPr lang="en-IN" sz="1800" dirty="0" smtClean="0"/>
              <a:t>Branch: SBI- RIT JAMSHEDPUR</a:t>
            </a:r>
          </a:p>
          <a:p>
            <a:pPr lvl="1">
              <a:buNone/>
            </a:pPr>
            <a:endParaRPr lang="en-IN" sz="1800" dirty="0" smtClean="0"/>
          </a:p>
          <a:p>
            <a:pPr lvl="2">
              <a:buNone/>
            </a:pPr>
            <a:r>
              <a:rPr lang="en-IN" sz="1500" dirty="0" smtClean="0"/>
              <a:t>You may also visit our website and pay through online link available over it.</a:t>
            </a:r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 smtClean="0"/>
          </a:p>
          <a:p>
            <a:pPr lvl="2">
              <a:buNone/>
            </a:pPr>
            <a:endParaRPr lang="en-IN" sz="1500" dirty="0" smtClean="0"/>
          </a:p>
          <a:p>
            <a:pPr lvl="1">
              <a:buNone/>
            </a:pPr>
            <a:endParaRPr lang="en-IN" sz="1800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>“</a:t>
            </a:r>
            <a:r>
              <a:rPr lang="en-IN" sz="4000" dirty="0" smtClean="0">
                <a:solidFill>
                  <a:srgbClr val="FF0000"/>
                </a:solidFill>
              </a:rPr>
              <a:t>You have not lived today until you have done something for someone who can never repay you.”</a:t>
            </a:r>
            <a:r>
              <a:rPr lang="en-IN" sz="4000" dirty="0" smtClean="0"/>
              <a:t> </a:t>
            </a:r>
            <a:endParaRPr lang="en-IN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667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OUR GUIDING PHILOSOPHY </a:t>
            </a:r>
            <a:endParaRPr lang="en-IN" dirty="0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340768"/>
            <a:ext cx="7128792" cy="5040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988840"/>
            <a:ext cx="7498080" cy="2592288"/>
          </a:xfrm>
        </p:spPr>
        <p:txBody>
          <a:bodyPr>
            <a:noAutofit/>
          </a:bodyPr>
          <a:lstStyle/>
          <a:p>
            <a:pPr algn="ctr"/>
            <a:r>
              <a:rPr lang="en-IN" sz="3200" dirty="0" smtClean="0"/>
              <a:t>LARSEN &amp; TOUBRO CONSTRUCTIONS TEAM, JAMSHDPEDUR </a:t>
            </a:r>
            <a:br>
              <a:rPr lang="en-IN" sz="3200" dirty="0" smtClean="0"/>
            </a:br>
            <a:r>
              <a:rPr lang="en-IN" sz="3200" dirty="0" smtClean="0"/>
              <a:t> STATIONERY AND OTHER ITEMS DISTRIBUTION AT SANKALP CENTRES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3200" dirty="0" smtClean="0"/>
              <a:t>A NOBLE INITIATIVE FOR SANKALP KIDS ON </a:t>
            </a:r>
            <a:r>
              <a:rPr lang="en-IN" sz="3200" dirty="0" smtClean="0"/>
              <a:t>14.01.2016</a:t>
            </a:r>
            <a:endParaRPr lang="en-IN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Larsen &amp; Toubro, one of India’s Industrial giant’s CSR wing visited </a:t>
            </a:r>
            <a:r>
              <a:rPr lang="en-IN" dirty="0" err="1" smtClean="0"/>
              <a:t>Sankalp’s</a:t>
            </a:r>
            <a:r>
              <a:rPr lang="en-IN" dirty="0" smtClean="0"/>
              <a:t> Centre </a:t>
            </a:r>
            <a:r>
              <a:rPr lang="en-IN" dirty="0" smtClean="0"/>
              <a:t>on 14</a:t>
            </a:r>
            <a:r>
              <a:rPr lang="en-IN" baseline="30000" dirty="0" smtClean="0"/>
              <a:t>th</a:t>
            </a:r>
            <a:r>
              <a:rPr lang="en-IN" dirty="0" smtClean="0"/>
              <a:t> </a:t>
            </a:r>
            <a:r>
              <a:rPr lang="en-IN" dirty="0" err="1" smtClean="0"/>
              <a:t>th</a:t>
            </a:r>
            <a:r>
              <a:rPr lang="en-IN" dirty="0" smtClean="0"/>
              <a:t> January 2016</a:t>
            </a:r>
            <a:endParaRPr lang="en-IN" dirty="0" smtClean="0"/>
          </a:p>
          <a:p>
            <a:r>
              <a:rPr lang="en-IN" dirty="0" smtClean="0"/>
              <a:t>The team visited </a:t>
            </a:r>
            <a:r>
              <a:rPr lang="en-IN" dirty="0" err="1" smtClean="0"/>
              <a:t>Sankalp’s</a:t>
            </a:r>
            <a:r>
              <a:rPr lang="en-IN" dirty="0" smtClean="0"/>
              <a:t> NIT &amp; Mohan </a:t>
            </a:r>
            <a:r>
              <a:rPr lang="en-IN" dirty="0" err="1" smtClean="0"/>
              <a:t>Nagar,Nepali</a:t>
            </a:r>
            <a:r>
              <a:rPr lang="en-IN" dirty="0" smtClean="0"/>
              <a:t> </a:t>
            </a:r>
            <a:r>
              <a:rPr lang="en-IN" dirty="0" err="1" smtClean="0"/>
              <a:t>Basti</a:t>
            </a:r>
            <a:r>
              <a:rPr lang="en-IN" dirty="0" smtClean="0"/>
              <a:t> Centres</a:t>
            </a:r>
            <a:r>
              <a:rPr lang="en-IN" dirty="0" smtClean="0"/>
              <a:t>,</a:t>
            </a:r>
          </a:p>
          <a:p>
            <a:r>
              <a:rPr lang="en-IN" dirty="0" smtClean="0"/>
              <a:t>The session started with a brief interaction of </a:t>
            </a:r>
            <a:r>
              <a:rPr lang="en-IN" dirty="0" err="1" smtClean="0"/>
              <a:t>Sankalp</a:t>
            </a:r>
            <a:r>
              <a:rPr lang="en-IN" dirty="0" smtClean="0"/>
              <a:t> Kids with L&amp;T Team </a:t>
            </a:r>
          </a:p>
          <a:p>
            <a:r>
              <a:rPr lang="en-IN" dirty="0" smtClean="0"/>
              <a:t>Stationery Distribution took place for the needy kids.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1143000"/>
          </a:xfrm>
        </p:spPr>
        <p:txBody>
          <a:bodyPr/>
          <a:lstStyle/>
          <a:p>
            <a:pPr algn="ctr"/>
            <a:r>
              <a:rPr lang="en-IN" dirty="0" smtClean="0"/>
              <a:t>THE TEAM WITH A MISSION</a:t>
            </a:r>
            <a:endParaRPr lang="en-IN" dirty="0"/>
          </a:p>
        </p:txBody>
      </p:sp>
      <p:pic>
        <p:nvPicPr>
          <p:cNvPr id="11" name="Picture 10" descr="IMG_20160114_163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052736"/>
            <a:ext cx="7488832" cy="53285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8080" cy="1503040"/>
          </a:xfrm>
        </p:spPr>
        <p:txBody>
          <a:bodyPr>
            <a:noAutofit/>
          </a:bodyPr>
          <a:lstStyle/>
          <a:p>
            <a:pPr algn="ctr"/>
            <a:r>
              <a:rPr lang="en-IN" sz="2800" dirty="0" smtClean="0"/>
              <a:t>TO SERVE IS BEAUTIFUL, BUT ONLY IF IT IS DONE WITH JOY, WHOLE HEART AND A FREE MIND</a:t>
            </a:r>
            <a:endParaRPr lang="en-IN" sz="2800" dirty="0"/>
          </a:p>
        </p:txBody>
      </p:sp>
      <p:pic>
        <p:nvPicPr>
          <p:cNvPr id="7" name="Picture 6" descr="IMG_20160114_1702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3672408" cy="2232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IMG_20160114_1701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628800"/>
            <a:ext cx="3600400" cy="2232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IMG_20160114_1704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4077072"/>
            <a:ext cx="3707904" cy="25649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IMG_20160114_1635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077072"/>
            <a:ext cx="3528392" cy="2520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208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 </a:t>
            </a:r>
            <a:r>
              <a:rPr lang="en-IN" sz="4000" dirty="0" smtClean="0"/>
              <a:t>A HLEPING HAND, A RAY OF HOPE </a:t>
            </a:r>
            <a:endParaRPr lang="en-IN" dirty="0"/>
          </a:p>
        </p:txBody>
      </p:sp>
      <p:pic>
        <p:nvPicPr>
          <p:cNvPr id="10" name="Picture 9" descr="IMG_20160114_163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5956" y="1052736"/>
            <a:ext cx="3584076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IMG_20160114_163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052736"/>
            <a:ext cx="3528392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IMG_20160114_1637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3" y="3717032"/>
            <a:ext cx="3600400" cy="27543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IMG_20160114_1637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717032"/>
            <a:ext cx="3528392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560840" cy="778098"/>
          </a:xfrm>
        </p:spPr>
        <p:txBody>
          <a:bodyPr>
            <a:normAutofit/>
          </a:bodyPr>
          <a:lstStyle/>
          <a:p>
            <a:pPr algn="ctr"/>
            <a:r>
              <a:rPr lang="en-IN" dirty="0" smtClean="0"/>
              <a:t>The future we hope to build !!!</a:t>
            </a:r>
            <a:endParaRPr lang="en-IN" dirty="0"/>
          </a:p>
        </p:txBody>
      </p:sp>
      <p:pic>
        <p:nvPicPr>
          <p:cNvPr id="4" name="Picture 3" descr="IMG_20160114_165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052736"/>
            <a:ext cx="7560840" cy="54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560840" cy="778098"/>
          </a:xfrm>
        </p:spPr>
        <p:txBody>
          <a:bodyPr>
            <a:noAutofit/>
          </a:bodyPr>
          <a:lstStyle/>
          <a:p>
            <a:pPr algn="ctr"/>
            <a:r>
              <a:rPr lang="en-IN" sz="2800" dirty="0" smtClean="0"/>
              <a:t>Change is going to happen and NOW is the time</a:t>
            </a:r>
            <a:endParaRPr lang="en-IN" sz="2800" dirty="0"/>
          </a:p>
        </p:txBody>
      </p:sp>
      <p:pic>
        <p:nvPicPr>
          <p:cNvPr id="7" name="Picture 6" descr="IMG_20160114_1635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4656" y="1124744"/>
            <a:ext cx="3707383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IMG_20160114_1636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124744"/>
            <a:ext cx="3528392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IMG_20160114_1659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861048"/>
            <a:ext cx="4608512" cy="25922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310</TotalTime>
  <Words>301</Words>
  <Application>Microsoft Office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Solstice</vt:lpstr>
      <vt:lpstr>Slide 1</vt:lpstr>
      <vt:lpstr>OUR GUIDING PHILOSOPHY </vt:lpstr>
      <vt:lpstr>LARSEN &amp; TOUBRO CONSTRUCTIONS TEAM, JAMSHDPEDUR   STATIONERY AND OTHER ITEMS DISTRIBUTION AT SANKALP CENTRES</vt:lpstr>
      <vt:lpstr>A NOBLE INITIATIVE FOR SANKALP KIDS ON 14.01.2016</vt:lpstr>
      <vt:lpstr>THE TEAM WITH A MISSION</vt:lpstr>
      <vt:lpstr>TO SERVE IS BEAUTIFUL, BUT ONLY IF IT IS DONE WITH JOY, WHOLE HEART AND A FREE MIND</vt:lpstr>
      <vt:lpstr> A HLEPING HAND, A RAY OF HOPE </vt:lpstr>
      <vt:lpstr>The future we hope to build !!!</vt:lpstr>
      <vt:lpstr>Change is going to happen and NOW is the time</vt:lpstr>
      <vt:lpstr>Slide 10</vt:lpstr>
      <vt:lpstr>Slide 11</vt:lpstr>
      <vt:lpstr>COME BE A PART OF THE JOURNEY</vt:lpstr>
      <vt:lpstr>ACCOUNT DETAILS FOR SUPPORT</vt:lpstr>
      <vt:lpstr>     “You have not lived today until you have done something for someone who can never repay you.” </vt:lpstr>
    </vt:vector>
  </TitlesOfParts>
  <Company>Tata Steel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 NEW BEGINIING-ANOTHER MILESTONE </dc:title>
  <dc:creator>161652</dc:creator>
  <cp:lastModifiedBy>161652</cp:lastModifiedBy>
  <cp:revision>94</cp:revision>
  <dcterms:created xsi:type="dcterms:W3CDTF">2015-07-02T11:31:14Z</dcterms:created>
  <dcterms:modified xsi:type="dcterms:W3CDTF">2016-01-15T04:28:19Z</dcterms:modified>
</cp:coreProperties>
</file>